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92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56C04-F8DF-4655-BF8F-C1692ED3EE59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20E88-CB99-4838-BAB5-0CF6F92FD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2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56C04-F8DF-4655-BF8F-C1692ED3EE59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20E88-CB99-4838-BAB5-0CF6F92FD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34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56C04-F8DF-4655-BF8F-C1692ED3EE59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20E88-CB99-4838-BAB5-0CF6F92FD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962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56C04-F8DF-4655-BF8F-C1692ED3EE59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20E88-CB99-4838-BAB5-0CF6F92FD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854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56C04-F8DF-4655-BF8F-C1692ED3EE59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20E88-CB99-4838-BAB5-0CF6F92FD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769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56C04-F8DF-4655-BF8F-C1692ED3EE59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20E88-CB99-4838-BAB5-0CF6F92FD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137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56C04-F8DF-4655-BF8F-C1692ED3EE59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20E88-CB99-4838-BAB5-0CF6F92FD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563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56C04-F8DF-4655-BF8F-C1692ED3EE59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20E88-CB99-4838-BAB5-0CF6F92FD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077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56C04-F8DF-4655-BF8F-C1692ED3EE59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20E88-CB99-4838-BAB5-0CF6F92FD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721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56C04-F8DF-4655-BF8F-C1692ED3EE59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20E88-CB99-4838-BAB5-0CF6F92FD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114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56C04-F8DF-4655-BF8F-C1692ED3EE59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20E88-CB99-4838-BAB5-0CF6F92FD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924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56C04-F8DF-4655-BF8F-C1692ED3EE59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20E88-CB99-4838-BAB5-0CF6F92FD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707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" y="0"/>
            <a:ext cx="12189533" cy="685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604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" y="0"/>
            <a:ext cx="121870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658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153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43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294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682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881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900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08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673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52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795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820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102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122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331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083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65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772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0848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5119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7587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3662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36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6211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85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4070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321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4500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889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6738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772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4413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52960" cy="689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5788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4746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3476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858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0</Words>
  <Application>Microsoft Office PowerPoint</Application>
  <PresentationFormat>Широкоэкранный</PresentationFormat>
  <Paragraphs>0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KaR-Tel LLP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Apsemetov Shyngys</dc:creator>
  <cp:lastModifiedBy>Europharma</cp:lastModifiedBy>
  <cp:revision>5</cp:revision>
  <dcterms:created xsi:type="dcterms:W3CDTF">2021-08-03T09:04:25Z</dcterms:created>
  <dcterms:modified xsi:type="dcterms:W3CDTF">2021-09-28T09:02:29Z</dcterms:modified>
</cp:coreProperties>
</file>